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3" r:id="rId9"/>
    <p:sldId id="266" r:id="rId10"/>
    <p:sldId id="264" r:id="rId11"/>
    <p:sldId id="268" r:id="rId12"/>
    <p:sldId id="265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68" autoAdjust="0"/>
    <p:restoredTop sz="94660"/>
  </p:normalViewPr>
  <p:slideViewPr>
    <p:cSldViewPr>
      <p:cViewPr>
        <p:scale>
          <a:sx n="80" d="100"/>
          <a:sy n="80" d="100"/>
        </p:scale>
        <p:origin x="-1398" y="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E9C60002-370D-4D90-9172-C81B3416C1F0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2150E29-1ECD-42A0-AB96-103C51C6D7D8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844825"/>
            <a:ext cx="7315200" cy="2592288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воспитательной работе за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4797152"/>
            <a:ext cx="5601816" cy="151401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младшей группы: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Шаракина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А.Р.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2018-2019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75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Внекл.мер</a:t>
            </a: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«Сильные, ловкие, смелые»</a:t>
            </a:r>
            <a:endParaRPr lang="ru-RU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«Личная безопасность в доме»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1268761"/>
            <a:ext cx="7315200" cy="129614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мероприятие в школе-интернат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523060"/>
            <a:ext cx="3565525" cy="267414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38" y="3522464"/>
            <a:ext cx="3567112" cy="2675334"/>
          </a:xfrm>
        </p:spPr>
      </p:pic>
    </p:spTree>
    <p:extLst>
      <p:ext uri="{BB962C8B-B14F-4D97-AF65-F5344CB8AC3E}">
        <p14:creationId xmlns:p14="http://schemas.microsoft.com/office/powerpoint/2010/main" val="39967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кружковое занятие «Веселая кисточка»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203178"/>
            <a:ext cx="3565525" cy="267414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38" y="3203377"/>
            <a:ext cx="3567112" cy="2675334"/>
          </a:xfrm>
        </p:spPr>
      </p:pic>
    </p:spTree>
    <p:extLst>
      <p:ext uri="{BB962C8B-B14F-4D97-AF65-F5344CB8AC3E}">
        <p14:creationId xmlns:p14="http://schemas.microsoft.com/office/powerpoint/2010/main" val="397466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24745"/>
            <a:ext cx="7315200" cy="1008111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уголка ЗОЖ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92896"/>
            <a:ext cx="6696744" cy="3815829"/>
          </a:xfrm>
        </p:spPr>
      </p:pic>
    </p:spTree>
    <p:extLst>
      <p:ext uri="{BB962C8B-B14F-4D97-AF65-F5344CB8AC3E}">
        <p14:creationId xmlns:p14="http://schemas.microsoft.com/office/powerpoint/2010/main" val="124366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516625"/>
            <a:ext cx="7315200" cy="170446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11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5"/>
            <a:ext cx="7315200" cy="2088231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Самообслуживание младшей группы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2743200"/>
            <a:ext cx="3168352" cy="3594100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приемами, которыми я пользовалась в формирования навыков самообслуживания является показ, подражание, словесное объяснение. </a:t>
            </a:r>
          </a:p>
          <a:p>
            <a:pPr marL="4572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учебного года можно с полной уверенностью сказать, что  младшая группа освоила навыки самообслуживания. </a:t>
            </a:r>
          </a:p>
          <a:p>
            <a:pPr marL="4572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младшей группы содержат в порядке свою спальную комнату , все дети научились заправлять свои кровати, содержать свои тумбочки и вещи в порядке, усвоили навыки личной гигиены.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16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96753"/>
            <a:ext cx="7315200" cy="127331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Самообслуживание в вечернее время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11" y="2743200"/>
            <a:ext cx="2696766" cy="359568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375" y="2743200"/>
            <a:ext cx="2695575" cy="3594100"/>
          </a:xfrm>
        </p:spPr>
      </p:pic>
    </p:spTree>
    <p:extLst>
      <p:ext uri="{BB962C8B-B14F-4D97-AF65-F5344CB8AC3E}">
        <p14:creationId xmlns:p14="http://schemas.microsoft.com/office/powerpoint/2010/main" val="145728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08721"/>
            <a:ext cx="7315200" cy="10801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Генеральная уборка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20888"/>
            <a:ext cx="3600399" cy="3916412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2463329"/>
            <a:ext cx="3566160" cy="3917999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Развитие трудовых навыков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координацию движений, мелкую моторику рук;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трудолюбие, желание участвовать в уборке;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работать в коллективе;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самостоятельность,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умению контролировать свои действия. </a:t>
            </a:r>
          </a:p>
          <a:p>
            <a:pPr marL="4572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года младшая группа стала самостоятельна в данном виде деятельности, дети научились приводить в порядок спальные комнаты и содержать свои вещи в чистоте и порядке, научились работать в коллективе и помогать друг другу.</a:t>
            </a:r>
          </a:p>
        </p:txBody>
      </p:sp>
    </p:spTree>
    <p:extLst>
      <p:ext uri="{BB962C8B-B14F-4D97-AF65-F5344CB8AC3E}">
        <p14:creationId xmlns:p14="http://schemas.microsoft.com/office/powerpoint/2010/main" val="197233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1772816"/>
            <a:ext cx="3073350" cy="45644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72816"/>
            <a:ext cx="3312368" cy="4566072"/>
          </a:xfrm>
        </p:spPr>
      </p:pic>
    </p:spTree>
    <p:extLst>
      <p:ext uri="{BB962C8B-B14F-4D97-AF65-F5344CB8AC3E}">
        <p14:creationId xmlns:p14="http://schemas.microsoft.com/office/powerpoint/2010/main" val="121104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16348" y="2348880"/>
            <a:ext cx="3364992" cy="792088"/>
          </a:xfrm>
        </p:spPr>
        <p:txBody>
          <a:bodyPr/>
          <a:lstStyle/>
          <a:p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логику  для 4 класса младшей группы</a:t>
            </a:r>
            <a:endParaRPr lang="ru-RU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4885144" y="2492896"/>
            <a:ext cx="3362062" cy="720080"/>
          </a:xfrm>
        </p:spPr>
        <p:txBody>
          <a:bodyPr/>
          <a:lstStyle/>
          <a:p>
            <a:r>
              <a:rPr lang="ru-RU" sz="12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мелкой моторики и закрепления прописных букв для </a:t>
            </a:r>
            <a:r>
              <a:rPr lang="ru-RU" sz="12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Сибгатуллина</a:t>
            </a:r>
            <a:r>
              <a:rPr lang="ru-RU" sz="12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А., </a:t>
            </a:r>
            <a:r>
              <a:rPr lang="ru-RU" sz="12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Камалиевой</a:t>
            </a:r>
            <a:r>
              <a:rPr lang="ru-RU" sz="12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Г., Андреева Д.</a:t>
            </a:r>
            <a:endParaRPr lang="ru-RU" sz="1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980728"/>
            <a:ext cx="7315200" cy="11521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мышления и мелкой моторики детей младшей группы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382963"/>
            <a:ext cx="2952328" cy="2954337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38" y="3429000"/>
            <a:ext cx="3567112" cy="2880320"/>
          </a:xfrm>
        </p:spPr>
      </p:pic>
    </p:spTree>
    <p:extLst>
      <p:ext uri="{BB962C8B-B14F-4D97-AF65-F5344CB8AC3E}">
        <p14:creationId xmlns:p14="http://schemas.microsoft.com/office/powerpoint/2010/main" val="122074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16348" y="2348880"/>
            <a:ext cx="3364992" cy="720080"/>
          </a:xfrm>
        </p:spPr>
        <p:txBody>
          <a:bodyPr/>
          <a:lstStyle/>
          <a:p>
            <a:r>
              <a:rPr lang="ru-RU" sz="16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Поделки для девочек на развитие мелкой моторики.</a:t>
            </a:r>
            <a:endParaRPr lang="ru-RU" sz="16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4885144" y="2420888"/>
            <a:ext cx="3362062" cy="792088"/>
          </a:xfrm>
        </p:spPr>
        <p:txBody>
          <a:bodyPr/>
          <a:lstStyle/>
          <a:p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диктант для 4 класса. </a:t>
            </a:r>
            <a:endParaRPr lang="ru-RU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620689"/>
            <a:ext cx="7315200" cy="165618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свободное время перед прогулкой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38" y="3522464"/>
            <a:ext cx="3567112" cy="2675334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523060"/>
            <a:ext cx="3565525" cy="2674143"/>
          </a:xfrm>
        </p:spPr>
      </p:pic>
    </p:spTree>
    <p:extLst>
      <p:ext uri="{BB962C8B-B14F-4D97-AF65-F5344CB8AC3E}">
        <p14:creationId xmlns:p14="http://schemas.microsoft.com/office/powerpoint/2010/main" val="111095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16348" y="2060848"/>
            <a:ext cx="3364992" cy="79208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«Море волнуется…»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476673"/>
            <a:ext cx="7315200" cy="136400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 школы-интернат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140968"/>
            <a:ext cx="3565525" cy="3056235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81727" y="2276872"/>
            <a:ext cx="3566160" cy="405992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прогулок:</a:t>
            </a:r>
          </a:p>
          <a:p>
            <a:pPr marL="502920" indent="-4572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самостоятельную деятельность детей</a:t>
            </a:r>
          </a:p>
          <a:p>
            <a:pPr marL="502920" indent="-4572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двигательную активность детей на воздухе.</a:t>
            </a:r>
          </a:p>
          <a:p>
            <a:pPr marL="4572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прогулке проводиться запланированные в группе беседы. Обычно это короткие беседы по подобранной иллюстрации. Правильно построенная беседа создает возможность не только дать детям определенные знания или закрепить их, но и развивает мышление, т.е. учит производить анализ, сравнение , обобщение, организовывает внимание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79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5"/>
            <a:ext cx="3441576" cy="1080119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«Кошки-мышки с мячом»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836712"/>
            <a:ext cx="3566160" cy="550217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Прогулка- это одна из форм отдыха воспитанников. Выделяются разнообразные виды прогулок, что дает педагогу возможность разнообразить их в течение всего года. Каждый вид прогулки обусловлен своей целью и правилами, которым необходимо следовать. Прогулка может прерываться остановками для кратковременного, спокойного отдыха или же, наоборот, быть насыщенной подвижными играми и развлечениями.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4320480" cy="4032448"/>
          </a:xfrm>
        </p:spPr>
      </p:pic>
    </p:spTree>
    <p:extLst>
      <p:ext uri="{BB962C8B-B14F-4D97-AF65-F5344CB8AC3E}">
        <p14:creationId xmlns:p14="http://schemas.microsoft.com/office/powerpoint/2010/main" val="155429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TM01790491[[fn=Mylar]]</Template>
  <TotalTime>172</TotalTime>
  <Words>384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Перспектива</vt:lpstr>
      <vt:lpstr>Отчет по воспитательной работе за год</vt:lpstr>
      <vt:lpstr>Самообслуживание младшей группы </vt:lpstr>
      <vt:lpstr>Самообслуживание в вечернее время</vt:lpstr>
      <vt:lpstr>Генеральная уборка </vt:lpstr>
      <vt:lpstr>Презентация PowerPoint</vt:lpstr>
      <vt:lpstr>Развитие мышления и мелкой моторики детей младшей группы</vt:lpstr>
      <vt:lpstr>Наше свободное время перед прогулкой </vt:lpstr>
      <vt:lpstr>Прогулки школы-интернат</vt:lpstr>
      <vt:lpstr>Игра «Кошки-мышки с мячом»</vt:lpstr>
      <vt:lpstr>Открытые мероприятие в школе-интернат</vt:lpstr>
      <vt:lpstr>Открытое кружковое занятие «Веселая кисточка»</vt:lpstr>
      <vt:lpstr>Оформление уголка ЗОЖ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Аида</dc:creator>
  <cp:lastModifiedBy>Аида</cp:lastModifiedBy>
  <cp:revision>13</cp:revision>
  <dcterms:created xsi:type="dcterms:W3CDTF">2019-05-12T11:42:19Z</dcterms:created>
  <dcterms:modified xsi:type="dcterms:W3CDTF">2019-05-19T17:32:46Z</dcterms:modified>
</cp:coreProperties>
</file>